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2172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81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527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98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00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49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963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54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29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50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25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81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95EC5-8D50-4263-9CA4-8521AB7348D4}" type="datetimeFigureOut">
              <a:rPr lang="en-US" smtClean="0"/>
              <a:t>22-Jun-19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D631A-D8F5-4966-BBB1-0B2BDC624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88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Pedi bus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Federico </a:t>
            </a:r>
            <a:r>
              <a:rPr lang="en-US" dirty="0" err="1" smtClean="0"/>
              <a:t>carboni</a:t>
            </a:r>
            <a:endParaRPr lang="en-US" dirty="0" smtClean="0"/>
          </a:p>
          <a:p>
            <a:r>
              <a:rPr lang="en-US" dirty="0" smtClean="0"/>
              <a:t>Shachar </a:t>
            </a:r>
            <a:r>
              <a:rPr lang="en-US" dirty="0" err="1" smtClean="0"/>
              <a:t>oz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040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idea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3184221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 &amp; features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048" y="1791758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1880749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 &amp; features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1868794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4014435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4080653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1916830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 +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8492"/>
            <a:ext cx="2988733" cy="4947708"/>
          </a:xfrm>
        </p:spPr>
        <p:txBody>
          <a:bodyPr>
            <a:normAutofit fontScale="32500" lnSpcReduction="20000"/>
          </a:bodyPr>
          <a:lstStyle/>
          <a:p>
            <a:r>
              <a:rPr lang="en-US" dirty="0" smtClean="0"/>
              <a:t>Registration:</a:t>
            </a:r>
          </a:p>
          <a:p>
            <a:pPr lvl="1"/>
            <a:r>
              <a:rPr lang="en-US" dirty="0" smtClean="0"/>
              <a:t>Parent registration</a:t>
            </a:r>
          </a:p>
          <a:p>
            <a:pPr lvl="1"/>
            <a:r>
              <a:rPr lang="en-US" dirty="0" smtClean="0"/>
              <a:t>Registering a kid</a:t>
            </a:r>
          </a:p>
          <a:p>
            <a:pPr lvl="1"/>
            <a:r>
              <a:rPr lang="en-US" dirty="0" smtClean="0"/>
              <a:t>Adding a group</a:t>
            </a:r>
          </a:p>
          <a:p>
            <a:pPr lvl="1"/>
            <a:r>
              <a:rPr lang="en-US" dirty="0" smtClean="0"/>
              <a:t>Adding child to group</a:t>
            </a:r>
          </a:p>
          <a:p>
            <a:pPr lvl="1"/>
            <a:r>
              <a:rPr lang="en-US" dirty="0" smtClean="0"/>
              <a:t>Inviting parents to a group</a:t>
            </a:r>
          </a:p>
          <a:p>
            <a:pPr lvl="1"/>
            <a:r>
              <a:rPr lang="en-US" dirty="0" smtClean="0"/>
              <a:t>Accepting to join the group</a:t>
            </a:r>
          </a:p>
          <a:p>
            <a:pPr lvl="1"/>
            <a:r>
              <a:rPr lang="en-US" dirty="0" smtClean="0"/>
              <a:t>Volunteer to be walker of the day</a:t>
            </a:r>
          </a:p>
          <a:p>
            <a:r>
              <a:rPr lang="en-US" dirty="0" smtClean="0"/>
              <a:t>Morning start</a:t>
            </a:r>
          </a:p>
          <a:p>
            <a:pPr lvl="1"/>
            <a:r>
              <a:rPr lang="en-US" dirty="0" smtClean="0"/>
              <a:t>Walker starting the walk to school</a:t>
            </a:r>
          </a:p>
          <a:p>
            <a:r>
              <a:rPr lang="en-US" dirty="0" smtClean="0"/>
              <a:t>Parent marks their kid</a:t>
            </a:r>
          </a:p>
          <a:p>
            <a:pPr lvl="1"/>
            <a:r>
              <a:rPr lang="en-US" dirty="0" smtClean="0"/>
              <a:t>Develop the </a:t>
            </a:r>
            <a:r>
              <a:rPr lang="en-US" dirty="0" err="1" smtClean="0"/>
              <a:t>ui</a:t>
            </a:r>
            <a:r>
              <a:rPr lang="en-US" dirty="0" smtClean="0"/>
              <a:t> of notification for parent about the child participation today</a:t>
            </a:r>
          </a:p>
          <a:p>
            <a:pPr lvl="1"/>
            <a:r>
              <a:rPr lang="en-US" dirty="0" smtClean="0"/>
              <a:t>Select whether the child is going with the parent who walks to school</a:t>
            </a:r>
          </a:p>
          <a:p>
            <a:r>
              <a:rPr lang="en-US" dirty="0" smtClean="0"/>
              <a:t>Walker starts</a:t>
            </a:r>
          </a:p>
          <a:p>
            <a:pPr lvl="1"/>
            <a:r>
              <a:rPr lang="en-US" dirty="0" smtClean="0"/>
              <a:t>Notify children and parents when the walk starts</a:t>
            </a:r>
          </a:p>
          <a:p>
            <a:pPr lvl="1"/>
            <a:r>
              <a:rPr lang="en-US" dirty="0" smtClean="0"/>
              <a:t>Children notify that they’re ready</a:t>
            </a:r>
          </a:p>
          <a:p>
            <a:r>
              <a:rPr lang="en-US" dirty="0" smtClean="0"/>
              <a:t>Kids join the walker</a:t>
            </a:r>
          </a:p>
          <a:p>
            <a:pPr lvl="1"/>
            <a:r>
              <a:rPr lang="en-US" dirty="0" smtClean="0"/>
              <a:t>UI for the walker to see the list of children who joined the walk, and a button to end the walk when all kids are ready</a:t>
            </a:r>
          </a:p>
          <a:p>
            <a:pPr lvl="1"/>
            <a:r>
              <a:rPr lang="en-US" dirty="0" smtClean="0"/>
              <a:t>Notify kids presence</a:t>
            </a:r>
          </a:p>
          <a:p>
            <a:pPr lvl="1"/>
            <a:r>
              <a:rPr lang="en-US" dirty="0" smtClean="0"/>
              <a:t>Walker ticks the kids who joined the walk</a:t>
            </a:r>
          </a:p>
          <a:p>
            <a:r>
              <a:rPr lang="en-US" dirty="0" smtClean="0"/>
              <a:t>Reaching the school</a:t>
            </a:r>
          </a:p>
          <a:p>
            <a:pPr lvl="1"/>
            <a:r>
              <a:rPr lang="en-US" dirty="0" smtClean="0"/>
              <a:t>Notify every parent when the walk to school is  finished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91" b="39219"/>
          <a:stretch/>
        </p:blipFill>
        <p:spPr>
          <a:xfrm>
            <a:off x="3950098" y="1690688"/>
            <a:ext cx="4508103" cy="26081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50098" y="4364574"/>
            <a:ext cx="30599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Mockup focus</a:t>
            </a:r>
          </a:p>
          <a:p>
            <a:r>
              <a:rPr lang="en-US" dirty="0" smtClean="0"/>
              <a:t>OR</a:t>
            </a:r>
          </a:p>
          <a:p>
            <a:r>
              <a:rPr lang="en-US" dirty="0" smtClean="0"/>
              <a:t>MVP- minimum viable product</a:t>
            </a: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06" t="49118"/>
          <a:stretch/>
        </p:blipFill>
        <p:spPr>
          <a:xfrm>
            <a:off x="7705825" y="1163255"/>
            <a:ext cx="4400351" cy="567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382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165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Pedi bus </vt:lpstr>
      <vt:lpstr>General idea</vt:lpstr>
      <vt:lpstr>Processes &amp; features </vt:lpstr>
      <vt:lpstr>Processes &amp; features </vt:lpstr>
      <vt:lpstr>Databases </vt:lpstr>
      <vt:lpstr>Databases </vt:lpstr>
      <vt:lpstr>Databases</vt:lpstr>
      <vt:lpstr>Roadmap + tasks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Pedi bus </dc:title>
  <dc:creator>Shachar Oz</dc:creator>
  <cp:lastModifiedBy>Shachar Oz</cp:lastModifiedBy>
  <cp:revision>10</cp:revision>
  <dcterms:created xsi:type="dcterms:W3CDTF">2019-06-22T15:01:29Z</dcterms:created>
  <dcterms:modified xsi:type="dcterms:W3CDTF">2019-06-22T18:24:06Z</dcterms:modified>
</cp:coreProperties>
</file>

<file path=docProps/thumbnail.jpeg>
</file>